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D5AE2-4CCA-4E85-9D2C-DE4184AFE44E}" type="datetimeFigureOut">
              <a:rPr lang="en-US" smtClean="0"/>
              <a:pPr/>
              <a:t>3/1/2010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6327A-3168-4E6D-9B43-22A93F8E5A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STROOP EFFECT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will contain a list of words. Read aloud the list of words as quickly as possible beginning at the top of the list.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dirty="0" smtClean="0"/>
              <a:t>Red  				</a:t>
            </a:r>
          </a:p>
          <a:p>
            <a:pPr>
              <a:buNone/>
            </a:pPr>
            <a:r>
              <a:rPr lang="en-US" sz="3600" dirty="0" smtClean="0"/>
              <a:t>Green			</a:t>
            </a:r>
          </a:p>
          <a:p>
            <a:pPr>
              <a:buNone/>
            </a:pPr>
            <a:r>
              <a:rPr lang="en-US" sz="3600" dirty="0" smtClean="0"/>
              <a:t>Blue				</a:t>
            </a:r>
          </a:p>
          <a:p>
            <a:pPr>
              <a:buNone/>
            </a:pPr>
            <a:r>
              <a:rPr lang="en-US" sz="3600" dirty="0" smtClean="0"/>
              <a:t>Purple</a:t>
            </a:r>
          </a:p>
          <a:p>
            <a:pPr>
              <a:buNone/>
            </a:pPr>
            <a:r>
              <a:rPr lang="en-US" sz="3600" dirty="0" smtClean="0"/>
              <a:t>Brown</a:t>
            </a:r>
          </a:p>
          <a:p>
            <a:pPr>
              <a:buNone/>
            </a:pPr>
            <a:r>
              <a:rPr lang="en-US" sz="3600" dirty="0" smtClean="0"/>
              <a:t>Green</a:t>
            </a:r>
          </a:p>
          <a:p>
            <a:pPr>
              <a:buNone/>
            </a:pPr>
            <a:r>
              <a:rPr lang="en-US" sz="3600" dirty="0" smtClean="0"/>
              <a:t>Brown</a:t>
            </a:r>
          </a:p>
          <a:p>
            <a:pPr>
              <a:buNone/>
            </a:pPr>
            <a:r>
              <a:rPr lang="en-US" sz="3600" dirty="0" smtClean="0"/>
              <a:t>Red</a:t>
            </a:r>
          </a:p>
          <a:p>
            <a:pPr>
              <a:buNone/>
            </a:pPr>
            <a:r>
              <a:rPr lang="en-US" sz="3600" dirty="0" smtClean="0"/>
              <a:t>Purple</a:t>
            </a:r>
          </a:p>
          <a:p>
            <a:pPr>
              <a:buNone/>
            </a:pPr>
            <a:r>
              <a:rPr lang="en-US" sz="3600" dirty="0" smtClean="0"/>
              <a:t>Blue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will contain a list of words written in different colour ink. </a:t>
            </a:r>
            <a:r>
              <a:rPr lang="en-US" b="1" u="sng" dirty="0" smtClean="0"/>
              <a:t>State the ink colour of each word as quickly as possible</a:t>
            </a:r>
            <a:r>
              <a:rPr lang="en-US" dirty="0" smtClean="0"/>
              <a:t>, beginning at the top of the list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300" dirty="0" smtClean="0">
                <a:solidFill>
                  <a:srgbClr val="7030A0"/>
                </a:solidFill>
              </a:rPr>
              <a:t>Red</a:t>
            </a:r>
          </a:p>
          <a:p>
            <a:pPr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Purple</a:t>
            </a:r>
            <a:r>
              <a:rPr lang="en-US" sz="3300" dirty="0" smtClean="0"/>
              <a:t> </a:t>
            </a:r>
          </a:p>
          <a:p>
            <a:pPr>
              <a:buNone/>
            </a:pPr>
            <a:r>
              <a:rPr lang="en-US" sz="3300" dirty="0" smtClean="0">
                <a:solidFill>
                  <a:srgbClr val="FFFF00"/>
                </a:solidFill>
              </a:rPr>
              <a:t>Green</a:t>
            </a:r>
          </a:p>
          <a:p>
            <a:pPr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Brown</a:t>
            </a:r>
          </a:p>
          <a:p>
            <a:pPr>
              <a:buNone/>
            </a:pPr>
            <a:r>
              <a:rPr lang="en-US" sz="3300" dirty="0" smtClean="0">
                <a:solidFill>
                  <a:schemeClr val="accent3"/>
                </a:solidFill>
              </a:rPr>
              <a:t>Blue</a:t>
            </a:r>
          </a:p>
          <a:p>
            <a:pPr>
              <a:buNone/>
            </a:pPr>
            <a:r>
              <a:rPr lang="en-US" sz="3300" dirty="0" smtClean="0">
                <a:solidFill>
                  <a:srgbClr val="7030A0"/>
                </a:solidFill>
              </a:rPr>
              <a:t>Green</a:t>
            </a:r>
          </a:p>
          <a:p>
            <a:pPr>
              <a:buNone/>
            </a:pPr>
            <a:r>
              <a:rPr lang="en-US" sz="3300" dirty="0" smtClean="0">
                <a:solidFill>
                  <a:srgbClr val="FFFF00"/>
                </a:solidFill>
              </a:rPr>
              <a:t>Red</a:t>
            </a:r>
          </a:p>
          <a:p>
            <a:pPr>
              <a:buNone/>
            </a:pPr>
            <a:r>
              <a:rPr lang="en-US" sz="3300" dirty="0" smtClean="0">
                <a:solidFill>
                  <a:schemeClr val="accent3"/>
                </a:solidFill>
              </a:rPr>
              <a:t>Brown</a:t>
            </a:r>
          </a:p>
          <a:p>
            <a:pPr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Blue</a:t>
            </a:r>
          </a:p>
          <a:p>
            <a:pPr>
              <a:buNone/>
            </a:pPr>
            <a:r>
              <a:rPr lang="en-US" sz="3300" dirty="0" smtClean="0">
                <a:solidFill>
                  <a:schemeClr val="tx2"/>
                </a:solidFill>
              </a:rPr>
              <a:t>Purple</a:t>
            </a:r>
            <a:endParaRPr lang="en-US" sz="33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will contain a series of coloured blocks.</a:t>
            </a:r>
          </a:p>
          <a:p>
            <a:r>
              <a:rPr lang="en-US" dirty="0" smtClean="0"/>
              <a:t>State the colour of each block as </a:t>
            </a:r>
            <a:r>
              <a:rPr lang="en-US" dirty="0" smtClean="0"/>
              <a:t>quickly </a:t>
            </a:r>
            <a:r>
              <a:rPr lang="en-US" dirty="0" smtClean="0"/>
              <a:t>as possible beginning at the top of the series.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00034" y="285728"/>
            <a:ext cx="4071966" cy="35719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00034" y="714356"/>
            <a:ext cx="4071966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00034" y="1214422"/>
            <a:ext cx="4071966" cy="4286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00034" y="4572008"/>
            <a:ext cx="4071966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00034" y="1785926"/>
            <a:ext cx="4071966" cy="42862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00034" y="4071942"/>
            <a:ext cx="4071966" cy="42862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00034" y="3500438"/>
            <a:ext cx="4071966" cy="42862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00034" y="2928934"/>
            <a:ext cx="4071966" cy="4286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00034" y="5072074"/>
            <a:ext cx="4071966" cy="42862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00034" y="2357430"/>
            <a:ext cx="4071966" cy="42862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next slide will contain a list of words written in different coloured ink. </a:t>
            </a:r>
          </a:p>
          <a:p>
            <a:r>
              <a:rPr lang="en-US" dirty="0" smtClean="0"/>
              <a:t>State the </a:t>
            </a:r>
            <a:r>
              <a:rPr lang="en-US" b="1" u="sng" dirty="0" smtClean="0"/>
              <a:t>colour of each word </a:t>
            </a:r>
            <a:r>
              <a:rPr lang="en-US" dirty="0" smtClean="0"/>
              <a:t>as quickly as possible beginning at the top of the list.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Truck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Store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Couch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Table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Shirt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Store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Couch</a:t>
            </a:r>
          </a:p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Truck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Shirt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table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148</Words>
  <Application>Microsoft Office PowerPoint</Application>
  <PresentationFormat>On-screen Show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STROOP EFFECT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Knox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STROOP EFFECT</dc:title>
  <dc:creator>wilaj</dc:creator>
  <cp:lastModifiedBy>wilaj</cp:lastModifiedBy>
  <cp:revision>6</cp:revision>
  <dcterms:created xsi:type="dcterms:W3CDTF">2010-02-09T02:16:19Z</dcterms:created>
  <dcterms:modified xsi:type="dcterms:W3CDTF">2010-02-28T22:27:38Z</dcterms:modified>
</cp:coreProperties>
</file>